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6738" autoAdjust="0"/>
  </p:normalViewPr>
  <p:slideViewPr>
    <p:cSldViewPr>
      <p:cViewPr>
        <p:scale>
          <a:sx n="56" d="100"/>
          <a:sy n="56" d="100"/>
        </p:scale>
        <p:origin x="-109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Изменение развивающей предметно-пространственной среды в течение тематической недели </a:t>
            </a:r>
            <a:b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по теме « Домашние животные»</a:t>
            </a:r>
            <a:b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в первой младшей группе</a:t>
            </a:r>
            <a:endParaRPr lang="ru-RU" sz="2400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рпкукпук\Desktop\KA-00412855_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928802"/>
            <a:ext cx="3286148" cy="3786214"/>
          </a:xfrm>
          <a:prstGeom prst="rect">
            <a:avLst/>
          </a:prstGeom>
          <a:noFill/>
        </p:spPr>
      </p:pic>
      <p:pic>
        <p:nvPicPr>
          <p:cNvPr id="4" name="Picture 3" descr="C:\Users\рпкукпук\Desktop\16740206565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857364"/>
            <a:ext cx="3155840" cy="4091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Понедельник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Центр искусства: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внесены раскраски по теме недели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6" name="Picture 2" descr="C:\Users\рпкукпук\Desktop\16740232888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3394472" cy="4525963"/>
          </a:xfrm>
          <a:prstGeom prst="rect">
            <a:avLst/>
          </a:prstGeom>
          <a:noFill/>
        </p:spPr>
      </p:pic>
      <p:sp>
        <p:nvSpPr>
          <p:cNvPr id="7170" name="AutoShape 2" descr="https://apf.mail.ru/cgi-bin/readmsg/1674024913990.jpg?id=16740248721692812385%3B0%3B1&amp;x-email=deva20210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 descr="C:\Users\рпкукпук\Desktop\16740249139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785926"/>
            <a:ext cx="2948192" cy="4359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Вторник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Центр литературы и развития речи: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внесены книги, иллюстрации по теме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3074" name="Picture 2" descr="C:\Users\рпкукпук\Desktop\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3394472" cy="4525963"/>
          </a:xfrm>
          <a:prstGeom prst="rect">
            <a:avLst/>
          </a:prstGeom>
          <a:noFill/>
        </p:spPr>
      </p:pic>
      <p:pic>
        <p:nvPicPr>
          <p:cNvPr id="3075" name="Picture 3" descr="C:\Users\рпкукпук\Desktop\16739353066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571612"/>
            <a:ext cx="4619604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Среда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Центр сюжетно-ролевой игры: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внесены атрибуты для сюжетно-ролевых игр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омашние  животные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рпкукпук\Desktop\1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3500462" cy="4411663"/>
          </a:xfrm>
          <a:prstGeom prst="rect">
            <a:avLst/>
          </a:prstGeom>
          <a:noFill/>
        </p:spPr>
      </p:pic>
      <p:pic>
        <p:nvPicPr>
          <p:cNvPr id="1026" name="Picture 2" descr="C:\Users\рпкукпук\Desktop\1675252454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28802"/>
            <a:ext cx="4027537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Центр  настольно печатных игр:  внесены настольно- печатные игры по теме.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рпкукпук\Desktop\16740206565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3394472" cy="4525963"/>
          </a:xfrm>
          <a:prstGeom prst="rect">
            <a:avLst/>
          </a:prstGeom>
          <a:noFill/>
        </p:spPr>
      </p:pic>
      <p:pic>
        <p:nvPicPr>
          <p:cNvPr id="1026" name="Picture 2" descr="C:\Users\рпкукпук\Desktop\16740388105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785926"/>
            <a:ext cx="3302709" cy="4536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Четверг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 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пополнен макетом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«Ф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ерма»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/>
          </a:p>
        </p:txBody>
      </p:sp>
      <p:pic>
        <p:nvPicPr>
          <p:cNvPr id="2050" name="Picture 2" descr="C:\Users\рпкукпук\Desktop\16752524543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3714776" cy="4643470"/>
          </a:xfrm>
          <a:prstGeom prst="rect">
            <a:avLst/>
          </a:prstGeom>
          <a:noFill/>
        </p:spPr>
      </p:pic>
      <p:pic>
        <p:nvPicPr>
          <p:cNvPr id="2051" name="Picture 3" descr="C:\Users\рпкукпук\Desktop\1675252454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85926"/>
            <a:ext cx="364333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Пятница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Итоговое мероприятие: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выставка детских работ «Домашние животные»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рпкукпук\Desktop\16752524543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4214842" cy="4454525"/>
          </a:xfrm>
          <a:prstGeom prst="rect">
            <a:avLst/>
          </a:prstGeom>
          <a:noFill/>
        </p:spPr>
      </p:pic>
      <p:pic>
        <p:nvPicPr>
          <p:cNvPr id="3075" name="Picture 3" descr="C:\Users\рпкукпук\Desktop\1675252454385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714488"/>
            <a:ext cx="3809887" cy="4319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рпкукпук\Desktop\1644895989_1-fikiwiki-com-p-kartinka-spasibo-za-vnimanie-dlya-prezenta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25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Изменение развивающей предметно-пространственной среды в течение тематической недели  по теме « Домашние животные» в первой младшей группе</vt:lpstr>
      <vt:lpstr>Понедельник  Центр искусства:  внесены раскраски по теме недели </vt:lpstr>
      <vt:lpstr>Вторник  Центр литературы и развития речи: внесены книги, иллюстрации по теме </vt:lpstr>
      <vt:lpstr>Среда  Центр сюжетно-ролевой игры:  внесены атрибуты для сюжетно-ролевых игр  «Домашние  животные »</vt:lpstr>
      <vt:lpstr>Центр  настольно печатных игр:  внесены настольно- печатные игры по теме.</vt:lpstr>
      <vt:lpstr>Четверг  Центр игры :  пополнен макетом «Ферма» </vt:lpstr>
      <vt:lpstr>Пятница  Итоговое мероприятие:  выставка детских работ «Домашние животные»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Изменение развивающей предметно-пространственной среды в течении тематической недели по теме « Домашние животные» (в первой младшей группе)</dc:title>
  <dc:creator>рпкукпук</dc:creator>
  <cp:lastModifiedBy>user</cp:lastModifiedBy>
  <cp:revision>23</cp:revision>
  <dcterms:created xsi:type="dcterms:W3CDTF">2023-01-17T14:34:45Z</dcterms:created>
  <dcterms:modified xsi:type="dcterms:W3CDTF">2023-02-02T06:38:13Z</dcterms:modified>
</cp:coreProperties>
</file>